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13.12.2017.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lski-sport-zg.hr/iskaznice.asp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oo.gl/zRBq3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38" y="3789040"/>
            <a:ext cx="2907329" cy="2948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6864" cy="1296144"/>
          </a:xfrm>
        </p:spPr>
        <p:txBody>
          <a:bodyPr vert="horz">
            <a:noAutofit/>
          </a:bodyPr>
          <a:lstStyle/>
          <a:p>
            <a: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ODMORKO</a:t>
            </a:r>
            <a:b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</a:br>
            <a:r>
              <a:rPr lang="hr-HR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ZIMA 2018.</a:t>
            </a:r>
            <a:endParaRPr lang="hr-HR" sz="11500" b="1" dirty="0">
              <a:solidFill>
                <a:schemeClr val="tx2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15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MREŽNA STRANICA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5" y="3858021"/>
            <a:ext cx="2978335" cy="30203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5733"/>
            <a:ext cx="868052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6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FACEBOOK STRANICA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29600" cy="323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229600" cy="43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INSTAGRAM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29600" cy="3576241"/>
          </a:xfrm>
        </p:spPr>
      </p:pic>
    </p:spTree>
    <p:extLst>
      <p:ext uri="{BB962C8B-B14F-4D97-AF65-F5344CB8AC3E}">
        <p14:creationId xmlns:p14="http://schemas.microsoft.com/office/powerpoint/2010/main" val="39753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ŠSSGZ TV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485818" cy="40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ISKAZNICE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programe Saveza iskaznica je obavezna!!!</a:t>
            </a:r>
          </a:p>
          <a:p>
            <a:pPr marL="0" indent="0">
              <a:buNone/>
            </a:pPr>
            <a:r>
              <a:rPr lang="hr-HR" b="1" dirty="0" smtClean="0"/>
              <a:t>IZRADA ISKAZNICE PREKO WEBA:</a:t>
            </a:r>
          </a:p>
          <a:p>
            <a:pPr marL="0" indent="0">
              <a:buNone/>
            </a:pPr>
            <a:r>
              <a:rPr lang="hr-HR" dirty="0" smtClean="0">
                <a:hlinkClick r:id="rId3"/>
              </a:rPr>
              <a:t>http://www.skolski-sport-zg.hr/iskaznice.aspx</a:t>
            </a:r>
            <a:endParaRPr lang="hr-HR" dirty="0" smtClean="0"/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7299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sz="6000" dirty="0">
              <a:solidFill>
                <a:srgbClr val="00B0F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07843" cy="6371297"/>
          </a:xfrm>
        </p:spPr>
      </p:pic>
    </p:spTree>
    <p:extLst>
      <p:ext uri="{BB962C8B-B14F-4D97-AF65-F5344CB8AC3E}">
        <p14:creationId xmlns:p14="http://schemas.microsoft.com/office/powerpoint/2010/main" val="14236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39"/>
            <a:ext cx="6408713" cy="360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4371"/>
            <a:ext cx="6228184" cy="350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6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966312" cy="33568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740352" cy="43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99" y="188640"/>
            <a:ext cx="639914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0170"/>
            <a:ext cx="6444208" cy="362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2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388313" cy="415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7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32" y="3717032"/>
            <a:ext cx="2978335" cy="3020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82" y="260648"/>
            <a:ext cx="6903398" cy="3883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306293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INTERAKTIVNA KARTA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događaje i lokacije možete vidjeti preko google maps: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goo.gl/zRBq3B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7308304" cy="28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39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ODMORKO ZIMA 2018.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INTERAKTIVNA KARTA</vt:lpstr>
      <vt:lpstr>MREŽNA STRANICA</vt:lpstr>
      <vt:lpstr>FACEBOOK STRANICA</vt:lpstr>
      <vt:lpstr>INSTAGRAM</vt:lpstr>
      <vt:lpstr>ŠSSGZ TV</vt:lpstr>
      <vt:lpstr>ISKAZNICE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Hrvoje</cp:lastModifiedBy>
  <cp:revision>21</cp:revision>
  <dcterms:created xsi:type="dcterms:W3CDTF">2017-12-11T14:09:36Z</dcterms:created>
  <dcterms:modified xsi:type="dcterms:W3CDTF">2017-12-13T10:18:13Z</dcterms:modified>
</cp:coreProperties>
</file>